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1pPr>
    <a:lvl2pPr marL="1814535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2pPr>
    <a:lvl3pPr marL="362907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3pPr>
    <a:lvl4pPr marL="5443606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4pPr>
    <a:lvl5pPr marL="725814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5pPr>
    <a:lvl6pPr marL="9072677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6pPr>
    <a:lvl7pPr marL="10887212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7pPr>
    <a:lvl8pPr marL="12701748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8pPr>
    <a:lvl9pPr marL="14516283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" d="100"/>
          <a:sy n="11" d="100"/>
        </p:scale>
        <p:origin x="217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19997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5874" y="9128617"/>
            <a:ext cx="26667541" cy="18715558"/>
          </a:xfrm>
        </p:spPr>
        <p:txBody>
          <a:bodyPr/>
          <a:lstStyle>
            <a:lvl1pPr>
              <a:defRPr sz="191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5874" y="33265669"/>
            <a:ext cx="26667541" cy="274003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161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9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9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9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54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30240447"/>
            <a:ext cx="26667537" cy="3570056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32399288" cy="30240447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5669"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6" y="33810502"/>
            <a:ext cx="26667537" cy="3110043"/>
          </a:xfrm>
        </p:spPr>
        <p:txBody>
          <a:bodyPr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98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1718845" y="8431488"/>
            <a:ext cx="16827901" cy="2040463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586" y="9420769"/>
            <a:ext cx="15662420" cy="16667408"/>
          </a:xfrm>
        </p:spPr>
        <p:txBody>
          <a:bodyPr anchor="b"/>
          <a:lstStyle>
            <a:lvl1pPr algn="l">
              <a:defRPr sz="14881" b="1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7445" y="29611162"/>
            <a:ext cx="15656563" cy="4492923"/>
          </a:xfrm>
        </p:spPr>
        <p:txBody>
          <a:bodyPr anchor="t">
            <a:noAutofit/>
          </a:bodyPr>
          <a:lstStyle>
            <a:lvl1pPr marL="0" indent="0" algn="l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9129483" y="8431488"/>
            <a:ext cx="11700863" cy="25672593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677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3031810" y="14403898"/>
            <a:ext cx="13008385" cy="1577328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3606357" y="15344834"/>
            <a:ext cx="11646208" cy="12647677"/>
          </a:xfrm>
        </p:spPr>
        <p:txBody>
          <a:bodyPr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6357140" y="14400213"/>
            <a:ext cx="13010341" cy="14490217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65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29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0381498" y="2810051"/>
            <a:ext cx="12017790" cy="34110501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18545219" y="0"/>
            <a:ext cx="13854069" cy="3696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747119" y="3692470"/>
            <a:ext cx="6029867" cy="323456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1811" y="2810051"/>
            <a:ext cx="17529687" cy="34110501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81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007" y="13998865"/>
            <a:ext cx="26659267" cy="229074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6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3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18591745"/>
            <a:ext cx="26667537" cy="9252420"/>
          </a:xfrm>
        </p:spPr>
        <p:txBody>
          <a:bodyPr anchor="b"/>
          <a:lstStyle>
            <a:lvl1pPr algn="r">
              <a:defRPr sz="17007" b="1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1816" y="33267896"/>
            <a:ext cx="26667537" cy="2733615"/>
          </a:xfrm>
        </p:spPr>
        <p:txBody>
          <a:bodyPr anchor="t">
            <a:noAutofit/>
          </a:bodyPr>
          <a:lstStyle>
            <a:lvl1pPr marL="0" indent="0" algn="r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31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70003" y="13998868"/>
            <a:ext cx="13006213" cy="2292168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23070" y="13998868"/>
            <a:ext cx="13006202" cy="2292168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17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3" y="13700203"/>
            <a:ext cx="13006213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0003" y="17330256"/>
            <a:ext cx="13065272" cy="19590292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23070" y="13700203"/>
            <a:ext cx="13006202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523070" y="17330256"/>
            <a:ext cx="13006202" cy="19590292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62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19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851814" y="2810035"/>
            <a:ext cx="9427293" cy="1143104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4" y="2810045"/>
            <a:ext cx="9427293" cy="10194771"/>
          </a:xfrm>
        </p:spPr>
        <p:txBody>
          <a:bodyPr anchor="b"/>
          <a:lstStyle>
            <a:lvl1pPr algn="l">
              <a:defRPr sz="7086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465" y="2810041"/>
            <a:ext cx="16615885" cy="3411050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4" y="14241077"/>
            <a:ext cx="9427293" cy="22679459"/>
          </a:xfrm>
        </p:spPr>
        <p:txBody>
          <a:bodyPr/>
          <a:lstStyle>
            <a:lvl1pPr marL="0" indent="0">
              <a:buNone/>
              <a:defRPr sz="4960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7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002" y="4582880"/>
            <a:ext cx="12406787" cy="10187004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16205271" y="0"/>
            <a:ext cx="16194017" cy="43200638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4960"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70002" y="14769884"/>
            <a:ext cx="12406787" cy="22150658"/>
          </a:xfrm>
        </p:spPr>
        <p:txBody>
          <a:bodyPr anchor="t"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26237" y="38056382"/>
            <a:ext cx="2595979" cy="2300034"/>
          </a:xfrm>
        </p:spPr>
        <p:txBody>
          <a:bodyPr/>
          <a:lstStyle/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68931" y="38056382"/>
            <a:ext cx="8757304" cy="230003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22217" y="37265983"/>
            <a:ext cx="2822593" cy="3090433"/>
          </a:xfrm>
        </p:spPr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13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70007" y="2816974"/>
            <a:ext cx="26659267" cy="6113161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7" y="13760206"/>
            <a:ext cx="26659267" cy="2314615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8931" y="38056382"/>
            <a:ext cx="22285254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3189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488754" y="38056382"/>
            <a:ext cx="3518997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189">
                <a:solidFill>
                  <a:schemeClr val="tx1"/>
                </a:solidFill>
              </a:defRPr>
            </a:lvl1pPr>
          </a:lstStyle>
          <a:p>
            <a:fld id="{C8E43D5B-1A11-4BDE-B2DE-81950C9B7E1F}" type="datetimeFigureOut">
              <a:rPr lang="pt-BR" smtClean="0"/>
              <a:t>02/05/2018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007753" y="37265983"/>
            <a:ext cx="2822593" cy="3090433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7086">
                <a:solidFill>
                  <a:schemeClr val="accent1"/>
                </a:solidFill>
              </a:defRPr>
            </a:lvl1pPr>
          </a:lstStyle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3242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defTabSz="1619951" rtl="0" eaLnBrk="1" latinLnBrk="0" hangingPunct="1">
        <a:spcBef>
          <a:spcPct val="0"/>
        </a:spcBef>
        <a:buNone/>
        <a:defRPr sz="14173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14963" indent="-1214963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2632420" indent="-1012469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960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85036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992096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1133824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1275552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54" y="-111748"/>
            <a:ext cx="32327247" cy="1142492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" y="32585891"/>
            <a:ext cx="32350654" cy="1069682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732363" y="11899719"/>
            <a:ext cx="13737363" cy="285924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sólo un modelo de los posibles temas que se pueden colocar en el póster y de cómo se puede estructurar.</a:t>
            </a:r>
          </a:p>
          <a:p>
            <a:pPr algn="ctr">
              <a:defRPr/>
            </a:pPr>
            <a:endParaRPr lang="es-E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¡No es necesario seguir esa plantilla!</a:t>
            </a:r>
          </a:p>
          <a:p>
            <a:pPr algn="ctr">
              <a:defRPr/>
            </a:pPr>
            <a:endParaRPr lang="es-E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¡Importante que el póster contenga figuras!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</p:txBody>
      </p:sp>
      <p:sp>
        <p:nvSpPr>
          <p:cNvPr id="6" name="CaixaDeTexto 34"/>
          <p:cNvSpPr txBox="1">
            <a:spLocks noChangeArrowheads="1"/>
          </p:cNvSpPr>
          <p:nvPr/>
        </p:nvSpPr>
        <p:spPr bwMode="auto">
          <a:xfrm>
            <a:off x="16892941" y="12021063"/>
            <a:ext cx="13642620" cy="2336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EMBASAMIENTO</a:t>
            </a: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ctr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</a:t>
            </a:r>
            <a:endParaRPr lang="pt-BR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3200" i="1" dirty="0">
              <a:latin typeface="+mj-lt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pt-BR" sz="4000" dirty="0">
                <a:latin typeface="+mj-lt"/>
              </a:rPr>
              <a:t>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347722" y="10818562"/>
            <a:ext cx="29090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(FUENTE ARIAL, TAMAÑO 54, CENTRALIZADO)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7598511" y="5454495"/>
            <a:ext cx="14139962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 eaLnBrk="1" hangingPunct="1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: XXXXXXXXXXXXXXXXXXXXXXXXXXXXX 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Universidad: 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XXXXXXXXXXXXXXXXXXXXXXXXXXXXX</a:t>
            </a:r>
          </a:p>
          <a:p>
            <a:pPr eaLnBrk="1" hangingPunct="1">
              <a:defRPr/>
            </a:pPr>
            <a:endParaRPr lang="pt-BR" sz="24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668431" y="7958019"/>
            <a:ext cx="14512826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coautor: 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Universidad: 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XXXXXXXXXXXXXXXXXXXXXXXXXXXXX l</a:t>
            </a:r>
          </a:p>
          <a:p>
            <a:pPr eaLnBrk="1" hangingPunct="1">
              <a:defRPr/>
            </a:pPr>
            <a:endParaRPr lang="pt-BR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pt-BR" sz="4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8162458" y="33492436"/>
            <a:ext cx="11614505" cy="2125207"/>
          </a:xfrm>
          <a:prstGeom prst="rect">
            <a:avLst/>
          </a:prstGeom>
          <a:noFill/>
          <a:ln>
            <a:prstDash val="dash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90906" tIns="195453" rIns="390906" bIns="195453" rtlCol="0" anchor="ctr" anchorCtr="0"/>
          <a:lstStyle/>
          <a:p>
            <a:pPr algn="ctr" defTabSz="3908425">
              <a:lnSpc>
                <a:spcPct val="90000"/>
              </a:lnSpc>
              <a:spcBef>
                <a:spcPct val="20000"/>
              </a:spcBef>
            </a:pPr>
            <a:r>
              <a:rPr lang="pt-BR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de La Universidad y Agencia de Fomento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227496" y="1558888"/>
            <a:ext cx="22978195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i="1" dirty="0">
                <a:solidFill>
                  <a:srgbClr val="00800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 </a:t>
            </a:r>
            <a:r>
              <a:rPr lang="pt-BR" sz="7500" b="1" i="1" dirty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SIMPÓSIO INTERNACIONAL DE TECNOLOGIAS</a:t>
            </a:r>
          </a:p>
          <a:p>
            <a:pPr algn="ctr"/>
            <a:r>
              <a:rPr lang="pt-BR" sz="7500" b="1" i="1" dirty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EM EDUCAÇÃO MATEMÁTICA</a:t>
            </a:r>
            <a:br>
              <a:rPr lang="pt-BR" sz="2800" dirty="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1603249" y="3965405"/>
            <a:ext cx="123912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UNESP - Rio Claro - São Paulo – Brasil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696184" y="4798347"/>
            <a:ext cx="13086628" cy="264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19, 20 e 21 de setembro de 2018</a:t>
            </a:r>
            <a:r>
              <a:rPr lang="pt-BR" sz="2400" b="1" i="1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.</a:t>
            </a:r>
            <a:br>
              <a:rPr lang="pt-BR" sz="2400" b="1" i="1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br>
              <a:rPr lang="pt-BR" sz="2400" b="1" i="1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br>
              <a:rPr lang="pt-BR" sz="1050" dirty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1159139" y="1626347"/>
            <a:ext cx="10202121" cy="7489409"/>
            <a:chOff x="886100" y="866228"/>
            <a:chExt cx="10202121" cy="7489409"/>
          </a:xfrm>
        </p:grpSpPr>
        <p:pic>
          <p:nvPicPr>
            <p:cNvPr id="11" name="Imagem 1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9" b="52480"/>
            <a:stretch/>
          </p:blipFill>
          <p:spPr>
            <a:xfrm>
              <a:off x="886100" y="866228"/>
              <a:ext cx="7347590" cy="5328000"/>
            </a:xfrm>
            <a:prstGeom prst="rect">
              <a:avLst/>
            </a:prstGeom>
          </p:spPr>
        </p:pic>
        <p:sp>
          <p:nvSpPr>
            <p:cNvPr id="17" name="CaixaDeTexto 16"/>
            <p:cNvSpPr txBox="1"/>
            <p:nvPr/>
          </p:nvSpPr>
          <p:spPr>
            <a:xfrm>
              <a:off x="3378141" y="3042432"/>
              <a:ext cx="1989647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50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SITEM</a:t>
              </a:r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3949415" y="5686573"/>
              <a:ext cx="7138806" cy="2669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SIMPÓSIO INTERNACIONAL</a:t>
              </a:r>
            </a:p>
            <a:p>
              <a:r>
                <a:rPr lang="pt-BR" sz="32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DE TECNOLOGIAS</a:t>
              </a:r>
            </a:p>
            <a:p>
              <a:r>
                <a:rPr lang="pt-BR" sz="3200" b="1" dirty="0">
                  <a:solidFill>
                    <a:srgbClr val="002060"/>
                  </a:solidFill>
                  <a:latin typeface="Corbel" panose="020B0503020204020204" pitchFamily="34" charset="0"/>
                </a:rPr>
                <a:t>EM EDUCAÇÃO MATEMÁTICA</a:t>
              </a:r>
            </a:p>
            <a:p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8883546" y="37564910"/>
            <a:ext cx="7253072" cy="4416898"/>
            <a:chOff x="19249295" y="38301802"/>
            <a:chExt cx="7253072" cy="4416898"/>
          </a:xfrm>
        </p:grpSpPr>
        <p:pic>
          <p:nvPicPr>
            <p:cNvPr id="21" name="Imagem 2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49295" y="38301802"/>
              <a:ext cx="5662904" cy="3528000"/>
            </a:xfrm>
            <a:prstGeom prst="rect">
              <a:avLst/>
            </a:prstGeom>
          </p:spPr>
        </p:pic>
        <p:sp>
          <p:nvSpPr>
            <p:cNvPr id="22" name="CaixaDeTexto 21"/>
            <p:cNvSpPr txBox="1"/>
            <p:nvPr/>
          </p:nvSpPr>
          <p:spPr>
            <a:xfrm>
              <a:off x="21665200" y="40779708"/>
              <a:ext cx="483716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GRUPO DE PESQUISA</a:t>
              </a:r>
            </a:p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EM INFORMÁTICA,</a:t>
              </a:r>
            </a:p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OUTRAS MÍDIAS E </a:t>
              </a:r>
            </a:p>
            <a:p>
              <a:r>
                <a:rPr lang="pt-BR" sz="3000" b="1" dirty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EDUCAÇÃO MATEMÁTICA</a:t>
              </a: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25969665" y="37016866"/>
            <a:ext cx="6537763" cy="5038769"/>
            <a:chOff x="8033690" y="37508073"/>
            <a:chExt cx="6537763" cy="5038769"/>
          </a:xfrm>
        </p:grpSpPr>
        <p:pic>
          <p:nvPicPr>
            <p:cNvPr id="24" name="Imagem 23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479" b="31256"/>
            <a:stretch/>
          </p:blipFill>
          <p:spPr>
            <a:xfrm>
              <a:off x="8033690" y="37508073"/>
              <a:ext cx="4576023" cy="4330883"/>
            </a:xfrm>
            <a:prstGeom prst="rect">
              <a:avLst/>
            </a:prstGeom>
          </p:spPr>
        </p:pic>
        <p:sp>
          <p:nvSpPr>
            <p:cNvPr id="25" name="CaixaDeTexto 24"/>
            <p:cNvSpPr txBox="1"/>
            <p:nvPr/>
          </p:nvSpPr>
          <p:spPr>
            <a:xfrm>
              <a:off x="9204165" y="41838956"/>
              <a:ext cx="32229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1958 . 2018</a:t>
              </a: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9518518" y="41165061"/>
              <a:ext cx="309119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>
                  <a:solidFill>
                    <a:srgbClr val="002060"/>
                  </a:solidFill>
                </a:rPr>
                <a:t>60 ANOS</a:t>
              </a: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8358006" y="38073370"/>
              <a:ext cx="62134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>
                  <a:solidFill>
                    <a:srgbClr val="002060"/>
                  </a:solidFill>
                </a:rPr>
                <a:t>UNESP RIO CLARO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1725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vel">
  <a:themeElements>
    <a:clrScheme name="Citável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ável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áv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Citável</Template>
  <TotalTime>393</TotalTime>
  <Words>144</Words>
  <Application>Microsoft Office PowerPoint</Application>
  <PresentationFormat>Personalizar</PresentationFormat>
  <Paragraphs>102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1" baseType="lpstr">
      <vt:lpstr>Microsoft YaHei</vt:lpstr>
      <vt:lpstr>Arial</vt:lpstr>
      <vt:lpstr>Century Gothic</vt:lpstr>
      <vt:lpstr>Corbel</vt:lpstr>
      <vt:lpstr>David</vt:lpstr>
      <vt:lpstr>Miriam</vt:lpstr>
      <vt:lpstr>Times New Roman</vt:lpstr>
      <vt:lpstr>Trebuchet MS</vt:lpstr>
      <vt:lpstr>Wingdings 2</vt:lpstr>
      <vt:lpstr>Citável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Alan</dc:creator>
  <cp:lastModifiedBy>Digital Copy</cp:lastModifiedBy>
  <cp:revision>44</cp:revision>
  <dcterms:created xsi:type="dcterms:W3CDTF">2018-04-14T15:35:47Z</dcterms:created>
  <dcterms:modified xsi:type="dcterms:W3CDTF">2018-05-02T21:09:15Z</dcterms:modified>
</cp:coreProperties>
</file>